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5" r:id="rId4"/>
    <p:sldId id="262" r:id="rId5"/>
    <p:sldId id="260" r:id="rId6"/>
    <p:sldId id="263" r:id="rId7"/>
    <p:sldId id="270" r:id="rId8"/>
    <p:sldId id="257" r:id="rId9"/>
    <p:sldId id="258" r:id="rId10"/>
    <p:sldId id="259" r:id="rId11"/>
    <p:sldId id="269" r:id="rId12"/>
    <p:sldId id="267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0C0"/>
    <a:srgbClr val="D0B9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7CE05-2348-4AE9-BB30-600396114ABA}" type="datetimeFigureOut">
              <a:rPr lang="de-DE" smtClean="0"/>
              <a:t>05.05.2017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C9FCF-51A6-4D80-99C7-0C15699108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8873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7CE05-2348-4AE9-BB30-600396114ABA}" type="datetimeFigureOut">
              <a:rPr lang="de-DE" smtClean="0"/>
              <a:t>05.05.2017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C9FCF-51A6-4D80-99C7-0C15699108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9410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7CE05-2348-4AE9-BB30-600396114ABA}" type="datetimeFigureOut">
              <a:rPr lang="de-DE" smtClean="0"/>
              <a:t>05.05.2017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C9FCF-51A6-4D80-99C7-0C15699108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44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7CE05-2348-4AE9-BB30-600396114ABA}" type="datetimeFigureOut">
              <a:rPr lang="de-DE" smtClean="0"/>
              <a:t>05.05.2017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C9FCF-51A6-4D80-99C7-0C15699108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4993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7CE05-2348-4AE9-BB30-600396114ABA}" type="datetimeFigureOut">
              <a:rPr lang="de-DE" smtClean="0"/>
              <a:t>05.05.2017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C9FCF-51A6-4D80-99C7-0C15699108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072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7CE05-2348-4AE9-BB30-600396114ABA}" type="datetimeFigureOut">
              <a:rPr lang="de-DE" smtClean="0"/>
              <a:t>05.05.2017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C9FCF-51A6-4D80-99C7-0C15699108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2297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7CE05-2348-4AE9-BB30-600396114ABA}" type="datetimeFigureOut">
              <a:rPr lang="de-DE" smtClean="0"/>
              <a:t>05.05.2017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C9FCF-51A6-4D80-99C7-0C15699108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6820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7CE05-2348-4AE9-BB30-600396114ABA}" type="datetimeFigureOut">
              <a:rPr lang="de-DE" smtClean="0"/>
              <a:t>05.05.2017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C9FCF-51A6-4D80-99C7-0C15699108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5469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7CE05-2348-4AE9-BB30-600396114ABA}" type="datetimeFigureOut">
              <a:rPr lang="de-DE" smtClean="0"/>
              <a:t>05.05.2017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C9FCF-51A6-4D80-99C7-0C15699108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8264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7CE05-2348-4AE9-BB30-600396114ABA}" type="datetimeFigureOut">
              <a:rPr lang="de-DE" smtClean="0"/>
              <a:t>05.05.2017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C9FCF-51A6-4D80-99C7-0C15699108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7446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7CE05-2348-4AE9-BB30-600396114ABA}" type="datetimeFigureOut">
              <a:rPr lang="de-DE" smtClean="0"/>
              <a:t>05.05.2017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C9FCF-51A6-4D80-99C7-0C15699108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5159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7CE05-2348-4AE9-BB30-600396114ABA}" type="datetimeFigureOut">
              <a:rPr lang="de-DE" smtClean="0"/>
              <a:t>05.05.2017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C9FCF-51A6-4D80-99C7-0C15699108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709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53.jpg"/><Relationship Id="rId18" Type="http://schemas.openxmlformats.org/officeDocument/2006/relationships/image" Target="../media/image58.jpg"/><Relationship Id="rId3" Type="http://schemas.openxmlformats.org/officeDocument/2006/relationships/image" Target="../media/image43.jpg"/><Relationship Id="rId21" Type="http://schemas.openxmlformats.org/officeDocument/2006/relationships/image" Target="../media/image61.jpe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jpg"/><Relationship Id="rId2" Type="http://schemas.openxmlformats.org/officeDocument/2006/relationships/image" Target="../media/image42.png"/><Relationship Id="rId16" Type="http://schemas.openxmlformats.org/officeDocument/2006/relationships/image" Target="../media/image56.jpg"/><Relationship Id="rId20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jpeg"/><Relationship Id="rId10" Type="http://schemas.openxmlformats.org/officeDocument/2006/relationships/image" Target="../media/image50.jpg"/><Relationship Id="rId19" Type="http://schemas.openxmlformats.org/officeDocument/2006/relationships/image" Target="../media/image59.jpg"/><Relationship Id="rId4" Type="http://schemas.openxmlformats.org/officeDocument/2006/relationships/image" Target="../media/image44.jpg"/><Relationship Id="rId9" Type="http://schemas.openxmlformats.org/officeDocument/2006/relationships/image" Target="../media/image49.jpg"/><Relationship Id="rId14" Type="http://schemas.openxmlformats.org/officeDocument/2006/relationships/image" Target="../media/image54.jpg"/><Relationship Id="rId22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hyperlink" Target="http://41international.net/club-41-gb-i/" TargetMode="External"/><Relationship Id="rId18" Type="http://schemas.openxmlformats.org/officeDocument/2006/relationships/image" Target="../media/image10.png"/><Relationship Id="rId26" Type="http://schemas.openxmlformats.org/officeDocument/2006/relationships/image" Target="../media/image14.gif"/><Relationship Id="rId39" Type="http://schemas.openxmlformats.org/officeDocument/2006/relationships/hyperlink" Target="http://41international.net/club-41-sri-lanka/" TargetMode="External"/><Relationship Id="rId3" Type="http://schemas.openxmlformats.org/officeDocument/2006/relationships/hyperlink" Target="http://41international.net/club-41-belgium/" TargetMode="External"/><Relationship Id="rId21" Type="http://schemas.openxmlformats.org/officeDocument/2006/relationships/hyperlink" Target="http://41international.net/club-41-italy/" TargetMode="External"/><Relationship Id="rId34" Type="http://schemas.openxmlformats.org/officeDocument/2006/relationships/image" Target="../media/image18.gif"/><Relationship Id="rId42" Type="http://schemas.openxmlformats.org/officeDocument/2006/relationships/image" Target="../media/image22.png"/><Relationship Id="rId47" Type="http://schemas.openxmlformats.org/officeDocument/2006/relationships/hyperlink" Target="http://41international.net/club-41-zambia/" TargetMode="External"/><Relationship Id="rId50" Type="http://schemas.openxmlformats.org/officeDocument/2006/relationships/image" Target="../media/image26.gif"/><Relationship Id="rId7" Type="http://schemas.openxmlformats.org/officeDocument/2006/relationships/hyperlink" Target="http://41international.net/club-41-denmark/" TargetMode="External"/><Relationship Id="rId12" Type="http://schemas.openxmlformats.org/officeDocument/2006/relationships/image" Target="../media/image7.gif"/><Relationship Id="rId17" Type="http://schemas.openxmlformats.org/officeDocument/2006/relationships/hyperlink" Target="http://41international.net/club-41-india/" TargetMode="External"/><Relationship Id="rId25" Type="http://schemas.openxmlformats.org/officeDocument/2006/relationships/hyperlink" Target="http://41international.net/club-41-morocco/" TargetMode="External"/><Relationship Id="rId33" Type="http://schemas.openxmlformats.org/officeDocument/2006/relationships/hyperlink" Target="http://41international.net/club-41-poland/" TargetMode="External"/><Relationship Id="rId38" Type="http://schemas.openxmlformats.org/officeDocument/2006/relationships/image" Target="../media/image20.gif"/><Relationship Id="rId46" Type="http://schemas.openxmlformats.org/officeDocument/2006/relationships/image" Target="../media/image24.gif"/><Relationship Id="rId2" Type="http://schemas.openxmlformats.org/officeDocument/2006/relationships/image" Target="../media/image2.gif"/><Relationship Id="rId16" Type="http://schemas.openxmlformats.org/officeDocument/2006/relationships/image" Target="../media/image9.jpeg"/><Relationship Id="rId20" Type="http://schemas.openxmlformats.org/officeDocument/2006/relationships/image" Target="../media/image11.gif"/><Relationship Id="rId29" Type="http://schemas.openxmlformats.org/officeDocument/2006/relationships/hyperlink" Target="http://41international.net/club-41-new-zealand/" TargetMode="External"/><Relationship Id="rId41" Type="http://schemas.openxmlformats.org/officeDocument/2006/relationships/hyperlink" Target="http://41international.net/club-41-surinam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11" Type="http://schemas.openxmlformats.org/officeDocument/2006/relationships/hyperlink" Target="http://41international.net/club-41-germany/" TargetMode="External"/><Relationship Id="rId24" Type="http://schemas.openxmlformats.org/officeDocument/2006/relationships/image" Target="../media/image13.gif"/><Relationship Id="rId32" Type="http://schemas.openxmlformats.org/officeDocument/2006/relationships/image" Target="../media/image17.gif"/><Relationship Id="rId37" Type="http://schemas.openxmlformats.org/officeDocument/2006/relationships/hyperlink" Target="http://41international.net/club-41-south-africa/" TargetMode="External"/><Relationship Id="rId40" Type="http://schemas.openxmlformats.org/officeDocument/2006/relationships/image" Target="../media/image21.gif"/><Relationship Id="rId45" Type="http://schemas.openxmlformats.org/officeDocument/2006/relationships/hyperlink" Target="http://41international.net/club-41-switzerland/" TargetMode="External"/><Relationship Id="rId5" Type="http://schemas.openxmlformats.org/officeDocument/2006/relationships/hyperlink" Target="http://41international.net/club-41-cyprus/" TargetMode="External"/><Relationship Id="rId15" Type="http://schemas.openxmlformats.org/officeDocument/2006/relationships/hyperlink" Target="http://41international.net/club-41-iceland/" TargetMode="External"/><Relationship Id="rId23" Type="http://schemas.openxmlformats.org/officeDocument/2006/relationships/hyperlink" Target="http://41international.net/club-41-malta/" TargetMode="External"/><Relationship Id="rId28" Type="http://schemas.openxmlformats.org/officeDocument/2006/relationships/image" Target="../media/image15.gif"/><Relationship Id="rId36" Type="http://schemas.openxmlformats.org/officeDocument/2006/relationships/image" Target="../media/image19.gif"/><Relationship Id="rId49" Type="http://schemas.openxmlformats.org/officeDocument/2006/relationships/hyperlink" Target="http://41international.net/club-41-austria/" TargetMode="External"/><Relationship Id="rId10" Type="http://schemas.openxmlformats.org/officeDocument/2006/relationships/image" Target="../media/image6.gif"/><Relationship Id="rId19" Type="http://schemas.openxmlformats.org/officeDocument/2006/relationships/hyperlink" Target="http://41international.net/club-41-israel/" TargetMode="External"/><Relationship Id="rId31" Type="http://schemas.openxmlformats.org/officeDocument/2006/relationships/hyperlink" Target="http://41international.net/club-41-norway/" TargetMode="External"/><Relationship Id="rId44" Type="http://schemas.openxmlformats.org/officeDocument/2006/relationships/image" Target="../media/image23.gif"/><Relationship Id="rId4" Type="http://schemas.openxmlformats.org/officeDocument/2006/relationships/image" Target="../media/image3.gif"/><Relationship Id="rId9" Type="http://schemas.openxmlformats.org/officeDocument/2006/relationships/hyperlink" Target="http://41international.net/club-41-finland/" TargetMode="External"/><Relationship Id="rId14" Type="http://schemas.openxmlformats.org/officeDocument/2006/relationships/image" Target="../media/image8.gif"/><Relationship Id="rId22" Type="http://schemas.openxmlformats.org/officeDocument/2006/relationships/image" Target="../media/image12.gif"/><Relationship Id="rId27" Type="http://schemas.openxmlformats.org/officeDocument/2006/relationships/hyperlink" Target="http://41international.net/club-41-netherlands/" TargetMode="External"/><Relationship Id="rId30" Type="http://schemas.openxmlformats.org/officeDocument/2006/relationships/image" Target="../media/image16.gif"/><Relationship Id="rId35" Type="http://schemas.openxmlformats.org/officeDocument/2006/relationships/hyperlink" Target="http://41international.net/club-41-romania/" TargetMode="External"/><Relationship Id="rId43" Type="http://schemas.openxmlformats.org/officeDocument/2006/relationships/hyperlink" Target="http://41international.net/club-41-sweden/" TargetMode="External"/><Relationship Id="rId48" Type="http://schemas.openxmlformats.org/officeDocument/2006/relationships/image" Target="../media/image25.gif"/><Relationship Id="rId8" Type="http://schemas.openxmlformats.org/officeDocument/2006/relationships/image" Target="../media/image5.gif"/><Relationship Id="rId51" Type="http://schemas.openxmlformats.org/officeDocument/2006/relationships/image" Target="../media/image2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82723" y="2170987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de-DE" b="1" dirty="0"/>
            </a:br>
            <a:r>
              <a:rPr lang="de-DE" b="1" dirty="0">
                <a:solidFill>
                  <a:schemeClr val="accent5">
                    <a:lumMod val="75000"/>
                  </a:schemeClr>
                </a:solidFill>
              </a:rPr>
              <a:t>41 International </a:t>
            </a:r>
            <a:br>
              <a:rPr lang="de-DE" b="1" dirty="0"/>
            </a:br>
            <a:r>
              <a:rPr lang="de-DE" b="1" dirty="0"/>
              <a:t>WEBSITE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95564" y="5620099"/>
            <a:ext cx="9144000" cy="1655762"/>
          </a:xfrm>
        </p:spPr>
        <p:txBody>
          <a:bodyPr/>
          <a:lstStyle/>
          <a:p>
            <a:r>
              <a:rPr lang="de-DE" dirty="0"/>
              <a:t>Fabian Engler</a:t>
            </a:r>
          </a:p>
          <a:p>
            <a:r>
              <a:rPr lang="de-DE" dirty="0"/>
              <a:t>41 Webmaster</a:t>
            </a:r>
          </a:p>
        </p:txBody>
      </p:sp>
      <p:pic>
        <p:nvPicPr>
          <p:cNvPr id="2050" name="Picture 2" descr="cropped-cropped-banner41_neu-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81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695564" y="4182539"/>
            <a:ext cx="9123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200" dirty="0" err="1">
                <a:solidFill>
                  <a:srgbClr val="FF0000"/>
                </a:solidFill>
              </a:rPr>
              <a:t>It‘s</a:t>
            </a:r>
            <a:r>
              <a:rPr lang="de-DE" sz="7200" dirty="0">
                <a:solidFill>
                  <a:srgbClr val="FF0000"/>
                </a:solidFill>
              </a:rPr>
              <a:t> </a:t>
            </a:r>
            <a:r>
              <a:rPr lang="de-DE" sz="7200" b="1" dirty="0" err="1">
                <a:solidFill>
                  <a:srgbClr val="FF0000"/>
                </a:solidFill>
              </a:rPr>
              <a:t>your</a:t>
            </a:r>
            <a:r>
              <a:rPr lang="de-DE" sz="7200" dirty="0">
                <a:solidFill>
                  <a:srgbClr val="FF0000"/>
                </a:solidFill>
              </a:rPr>
              <a:t> </a:t>
            </a:r>
            <a:r>
              <a:rPr lang="de-DE" sz="7200" dirty="0" err="1">
                <a:solidFill>
                  <a:srgbClr val="FF0000"/>
                </a:solidFill>
              </a:rPr>
              <a:t>website</a:t>
            </a:r>
            <a:endParaRPr lang="de-DE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609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41 International </a:t>
            </a:r>
            <a:r>
              <a:rPr lang="de-DE" b="1" dirty="0" err="1">
                <a:solidFill>
                  <a:srgbClr val="FF0000"/>
                </a:solidFill>
              </a:rPr>
              <a:t>website</a:t>
            </a:r>
            <a:r>
              <a:rPr lang="de-DE" dirty="0"/>
              <a:t> </a:t>
            </a:r>
            <a:r>
              <a:rPr lang="de-DE" dirty="0" err="1"/>
              <a:t>newsletter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9460" y="1825625"/>
            <a:ext cx="8098492" cy="485201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26642" y="2600900"/>
            <a:ext cx="10963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200" dirty="0" err="1">
                <a:solidFill>
                  <a:srgbClr val="FF0000"/>
                </a:solidFill>
              </a:rPr>
              <a:t>over</a:t>
            </a:r>
            <a:r>
              <a:rPr lang="de-DE" sz="7200" dirty="0">
                <a:solidFill>
                  <a:srgbClr val="FF0000"/>
                </a:solidFill>
              </a:rPr>
              <a:t> 100 </a:t>
            </a:r>
            <a:r>
              <a:rPr lang="de-DE" sz="7200" dirty="0" err="1">
                <a:solidFill>
                  <a:srgbClr val="FF0000"/>
                </a:solidFill>
              </a:rPr>
              <a:t>subscribers</a:t>
            </a:r>
            <a:endParaRPr lang="de-DE" sz="7200" dirty="0">
              <a:solidFill>
                <a:srgbClr val="FF0000"/>
              </a:solidFill>
            </a:endParaRPr>
          </a:p>
        </p:txBody>
      </p:sp>
      <p:pic>
        <p:nvPicPr>
          <p:cNvPr id="6" name="Picture 4" descr="news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6" y="4782277"/>
            <a:ext cx="10701648" cy="227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255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YAP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7205" y="1132514"/>
            <a:ext cx="10466595" cy="515084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19589" y="5780328"/>
            <a:ext cx="10963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200" dirty="0">
                <a:solidFill>
                  <a:srgbClr val="FF0000"/>
                </a:solidFill>
              </a:rPr>
              <a:t>www.yap-famex.org</a:t>
            </a:r>
          </a:p>
        </p:txBody>
      </p:sp>
    </p:spTree>
    <p:extLst>
      <p:ext uri="{BB962C8B-B14F-4D97-AF65-F5344CB8AC3E}">
        <p14:creationId xmlns:p14="http://schemas.microsoft.com/office/powerpoint/2010/main" val="1297649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974" y="4514722"/>
            <a:ext cx="1440000" cy="1451613"/>
          </a:xfr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87" y="5162770"/>
            <a:ext cx="1440000" cy="144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944" y="3634886"/>
            <a:ext cx="1440000" cy="1440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544" y="747231"/>
            <a:ext cx="1440000" cy="143712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167" y="1754843"/>
            <a:ext cx="1440000" cy="1403163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341" y="1786573"/>
            <a:ext cx="1440000" cy="1440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06" y="3405678"/>
            <a:ext cx="1440000" cy="144000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852" y="91091"/>
            <a:ext cx="1440000" cy="144000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741" y="3995695"/>
            <a:ext cx="1440000" cy="144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005" y="93464"/>
            <a:ext cx="1440000" cy="1443512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910" y="5177537"/>
            <a:ext cx="1800000" cy="1669510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86" y="2450465"/>
            <a:ext cx="1440000" cy="1516320"/>
          </a:xfrm>
          <a:prstGeom prst="rect">
            <a:avLst/>
          </a:prstGeom>
        </p:spPr>
      </p:pic>
      <p:pic>
        <p:nvPicPr>
          <p:cNvPr id="2049" name="Grafik 20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6" y="392172"/>
            <a:ext cx="1440000" cy="1440000"/>
          </a:xfrm>
          <a:prstGeom prst="rect">
            <a:avLst/>
          </a:prstGeom>
        </p:spPr>
      </p:pic>
      <p:pic>
        <p:nvPicPr>
          <p:cNvPr id="2052" name="Grafik 20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57" y="4685017"/>
            <a:ext cx="1440000" cy="1440000"/>
          </a:xfrm>
          <a:prstGeom prst="rect">
            <a:avLst/>
          </a:prstGeom>
        </p:spPr>
      </p:pic>
      <p:pic>
        <p:nvPicPr>
          <p:cNvPr id="2054" name="Grafik 205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419" y="5292292"/>
            <a:ext cx="1440000" cy="1440000"/>
          </a:xfrm>
          <a:prstGeom prst="rect">
            <a:avLst/>
          </a:prstGeom>
        </p:spPr>
      </p:pic>
      <p:pic>
        <p:nvPicPr>
          <p:cNvPr id="2058" name="Grafik 205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956" y="191392"/>
            <a:ext cx="1440000" cy="1440000"/>
          </a:xfrm>
          <a:prstGeom prst="rect">
            <a:avLst/>
          </a:prstGeom>
        </p:spPr>
      </p:pic>
      <p:pic>
        <p:nvPicPr>
          <p:cNvPr id="2060" name="Grafik 205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396" y="1835710"/>
            <a:ext cx="1440000" cy="1440000"/>
          </a:xfrm>
          <a:prstGeom prst="rect">
            <a:avLst/>
          </a:prstGeom>
        </p:spPr>
      </p:pic>
      <p:pic>
        <p:nvPicPr>
          <p:cNvPr id="2062" name="Grafik 206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579" y="265046"/>
            <a:ext cx="1440000" cy="975832"/>
          </a:xfrm>
          <a:prstGeom prst="rect">
            <a:avLst/>
          </a:prstGeom>
        </p:spPr>
      </p:pic>
      <p:sp>
        <p:nvSpPr>
          <p:cNvPr id="49" name="Inhaltsplatzhalter 2"/>
          <p:cNvSpPr txBox="1">
            <a:spLocks/>
          </p:cNvSpPr>
          <p:nvPr/>
        </p:nvSpPr>
        <p:spPr>
          <a:xfrm>
            <a:off x="4139354" y="306486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b="1" dirty="0" err="1"/>
              <a:t>Thank</a:t>
            </a:r>
            <a:r>
              <a:rPr lang="de-DE" b="1" dirty="0"/>
              <a:t> </a:t>
            </a:r>
            <a:r>
              <a:rPr lang="de-DE" b="1" dirty="0" err="1"/>
              <a:t>you</a:t>
            </a:r>
            <a:r>
              <a:rPr lang="de-DE" b="1" dirty="0"/>
              <a:t>!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b="1" dirty="0"/>
              <a:t>Webmaster@41international.net</a:t>
            </a:r>
          </a:p>
        </p:txBody>
      </p:sp>
      <p:pic>
        <p:nvPicPr>
          <p:cNvPr id="1026" name="Picture 2" descr="http://www.41international.net/wp-content/uploads/2016/09/41Club-GBI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287" y="1649878"/>
            <a:ext cx="1440000" cy="146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41international.net/wp-content/uploads/2016/08/41Surinam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161" y="196567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41international.net/wp-content/uploads/edd/2016/03/41-International-logo-with-write-up_hires_jpg-1024x1024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707" y="5363994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280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070" y="-32531"/>
            <a:ext cx="6858000" cy="6773990"/>
          </a:xfrm>
          <a:prstGeom prst="rect">
            <a:avLst/>
          </a:prstGeom>
        </p:spPr>
      </p:pic>
      <p:pic>
        <p:nvPicPr>
          <p:cNvPr id="1052" name="Picture 28" descr="belgium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889" y="6134410"/>
            <a:ext cx="756000" cy="5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cyprus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410" y="5128845"/>
            <a:ext cx="756000" cy="5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denmark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823" y="4135803"/>
            <a:ext cx="756000" cy="5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finland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761" y="1439891"/>
            <a:ext cx="756000" cy="5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germany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823" y="2144385"/>
            <a:ext cx="756000" cy="5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great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410" y="3321037"/>
            <a:ext cx="756000" cy="5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iceland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140" y="407635"/>
            <a:ext cx="756000" cy="5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india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305" y="2732881"/>
            <a:ext cx="756000" cy="5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israel">
            <a:hlinkClick r:id="rId19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585" y="5692184"/>
            <a:ext cx="756000" cy="5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 descr="italy">
            <a:hlinkClick r:id="rId2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730" y="89889"/>
            <a:ext cx="756000" cy="5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malta">
            <a:hlinkClick r:id="rId23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47" y="3930863"/>
            <a:ext cx="756000" cy="5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MORC0001">
            <a:hlinkClick r:id="rId25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648" y="811013"/>
            <a:ext cx="756000" cy="5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netherland">
            <a:hlinkClick r:id="rId27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410" y="4565506"/>
            <a:ext cx="756000" cy="5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41" descr="new_z">
            <a:hlinkClick r:id="rId29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890" y="284973"/>
            <a:ext cx="756000" cy="5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norway">
            <a:hlinkClick r:id="rId31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220" y="161703"/>
            <a:ext cx="756000" cy="5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43" descr="poland">
            <a:hlinkClick r:id="rId33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761" y="5428299"/>
            <a:ext cx="756000" cy="59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romania">
            <a:hlinkClick r:id="rId35"/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558" y="2144042"/>
            <a:ext cx="756000" cy="5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45" descr="s_africa">
            <a:hlinkClick r:id="rId37"/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817" y="3459894"/>
            <a:ext cx="756000" cy="5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srilanka">
            <a:hlinkClick r:id="rId39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817" y="2775043"/>
            <a:ext cx="756000" cy="5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1" name="Picture 47" descr="sweden">
            <a:hlinkClick r:id="rId41"/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823" y="4762657"/>
            <a:ext cx="756000" cy="5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sweden">
            <a:hlinkClick r:id="rId43"/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828" y="6021079"/>
            <a:ext cx="756000" cy="5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3" name="Picture 49" descr="swiz">
            <a:hlinkClick r:id="rId45"/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220" y="6073146"/>
            <a:ext cx="756000" cy="5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zambia">
            <a:hlinkClick r:id="rId4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975" y="1515733"/>
            <a:ext cx="756000" cy="5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austria">
            <a:hlinkClick r:id="rId49"/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558" y="959308"/>
            <a:ext cx="756000" cy="5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462" y="725042"/>
            <a:ext cx="5252192" cy="5252192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7955761" y="6186375"/>
            <a:ext cx="3845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www.41international.net</a:t>
            </a:r>
          </a:p>
        </p:txBody>
      </p:sp>
    </p:spTree>
    <p:extLst>
      <p:ext uri="{BB962C8B-B14F-4D97-AF65-F5344CB8AC3E}">
        <p14:creationId xmlns:p14="http://schemas.microsoft.com/office/powerpoint/2010/main" val="850938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5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5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75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5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5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5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5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250"/>
                            </p:stCondLst>
                            <p:childTnLst>
                              <p:par>
                                <p:cTn id="9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5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5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50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50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750"/>
                            </p:stCondLst>
                            <p:childTnLst>
                              <p:par>
                                <p:cTn id="10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5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5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5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5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250"/>
                            </p:stCondLst>
                            <p:childTnLst>
                              <p:par>
                                <p:cTn id="1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250" fill="hold"/>
                                        <p:tgtEl>
                                          <p:spTgt spid="1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250" fill="hold"/>
                                        <p:tgtEl>
                                          <p:spTgt spid="1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5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5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750"/>
                            </p:stCondLst>
                            <p:childTnLst>
                              <p:par>
                                <p:cTn id="1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25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25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00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www.41international.net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5023037" cy="411111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798" y="1690550"/>
            <a:ext cx="4956266" cy="411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04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country</a:t>
            </a:r>
            <a:r>
              <a:rPr lang="de-DE" dirty="0"/>
              <a:t> </a:t>
            </a:r>
            <a:r>
              <a:rPr lang="de-DE" dirty="0" err="1"/>
              <a:t>sites</a:t>
            </a:r>
            <a:r>
              <a:rPr lang="de-DE" dirty="0"/>
              <a:t> </a:t>
            </a:r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2317" y="1518407"/>
            <a:ext cx="4320000" cy="252706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513" y="1554706"/>
            <a:ext cx="4320000" cy="249076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143" y="4236867"/>
            <a:ext cx="4320000" cy="246918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4513" y="4233614"/>
            <a:ext cx="4320000" cy="240716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986143" y="3288911"/>
            <a:ext cx="9123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200" dirty="0">
                <a:solidFill>
                  <a:srgbClr val="FF0000"/>
                </a:solidFill>
              </a:rPr>
              <a:t>all </a:t>
            </a:r>
            <a:r>
              <a:rPr lang="de-DE" sz="7200" dirty="0" err="1">
                <a:solidFill>
                  <a:srgbClr val="FF0000"/>
                </a:solidFill>
              </a:rPr>
              <a:t>about</a:t>
            </a:r>
            <a:r>
              <a:rPr lang="de-DE" sz="7200" dirty="0">
                <a:solidFill>
                  <a:srgbClr val="FF0000"/>
                </a:solidFill>
              </a:rPr>
              <a:t> </a:t>
            </a:r>
            <a:r>
              <a:rPr lang="de-DE" sz="7200" b="1" dirty="0" err="1">
                <a:solidFill>
                  <a:srgbClr val="FF0000"/>
                </a:solidFill>
              </a:rPr>
              <a:t>your</a:t>
            </a:r>
            <a:r>
              <a:rPr lang="de-DE" sz="7200" dirty="0">
                <a:solidFill>
                  <a:srgbClr val="FF0000"/>
                </a:solidFill>
              </a:rPr>
              <a:t> </a:t>
            </a:r>
            <a:r>
              <a:rPr lang="de-DE" sz="7200" dirty="0" err="1">
                <a:solidFill>
                  <a:srgbClr val="FF0000"/>
                </a:solidFill>
              </a:rPr>
              <a:t>country</a:t>
            </a:r>
            <a:r>
              <a:rPr lang="de-DE" sz="7200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54242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033" y="0"/>
            <a:ext cx="10381934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 rot="16200000">
            <a:off x="-2523984" y="3044279"/>
            <a:ext cx="60885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dirty="0" err="1">
                <a:solidFill>
                  <a:srgbClr val="FF0000"/>
                </a:solidFill>
              </a:rPr>
              <a:t>Your</a:t>
            </a:r>
            <a:r>
              <a:rPr lang="de-DE" sz="4400" dirty="0">
                <a:solidFill>
                  <a:srgbClr val="FF0000"/>
                </a:solidFill>
              </a:rPr>
              <a:t> </a:t>
            </a:r>
            <a:r>
              <a:rPr lang="de-DE" sz="4400" dirty="0" err="1">
                <a:solidFill>
                  <a:srgbClr val="FF0000"/>
                </a:solidFill>
              </a:rPr>
              <a:t>content</a:t>
            </a:r>
            <a:endParaRPr lang="de-DE" sz="4400" dirty="0">
              <a:solidFill>
                <a:srgbClr val="FF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 rot="16200000">
            <a:off x="8242671" y="3013501"/>
            <a:ext cx="6088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 err="1">
                <a:solidFill>
                  <a:srgbClr val="FF0000"/>
                </a:solidFill>
              </a:rPr>
              <a:t>automatic</a:t>
            </a:r>
            <a:r>
              <a:rPr lang="de-DE" sz="4800" dirty="0">
                <a:solidFill>
                  <a:srgbClr val="FF0000"/>
                </a:solidFill>
              </a:rPr>
              <a:t> </a:t>
            </a:r>
            <a:r>
              <a:rPr lang="de-DE" sz="4800" dirty="0" err="1">
                <a:solidFill>
                  <a:srgbClr val="FF0000"/>
                </a:solidFill>
              </a:rPr>
              <a:t>distribution</a:t>
            </a:r>
            <a:endParaRPr lang="de-DE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24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41 </a:t>
            </a:r>
            <a:r>
              <a:rPr lang="de-DE" dirty="0" err="1"/>
              <a:t>homepage</a:t>
            </a:r>
            <a:r>
              <a:rPr lang="de-DE" dirty="0"/>
              <a:t> </a:t>
            </a:r>
            <a:r>
              <a:rPr lang="de-DE" dirty="0" err="1"/>
              <a:t>statistic</a:t>
            </a:r>
            <a:r>
              <a:rPr lang="de-DE" dirty="0"/>
              <a:t> 1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7967" y="1825625"/>
            <a:ext cx="7081704" cy="455347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377046" y="4219775"/>
            <a:ext cx="9123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200" dirty="0" err="1">
                <a:solidFill>
                  <a:srgbClr val="FF0000"/>
                </a:solidFill>
              </a:rPr>
              <a:t>over</a:t>
            </a:r>
            <a:r>
              <a:rPr lang="de-DE" sz="7200" dirty="0">
                <a:solidFill>
                  <a:srgbClr val="FF0000"/>
                </a:solidFill>
              </a:rPr>
              <a:t> </a:t>
            </a:r>
            <a:r>
              <a:rPr lang="de-DE" sz="7200" b="1" dirty="0">
                <a:solidFill>
                  <a:srgbClr val="FF0000"/>
                </a:solidFill>
              </a:rPr>
              <a:t>60.000</a:t>
            </a:r>
            <a:r>
              <a:rPr lang="de-DE" sz="7200" dirty="0">
                <a:solidFill>
                  <a:srgbClr val="FF0000"/>
                </a:solidFill>
              </a:rPr>
              <a:t> </a:t>
            </a:r>
            <a:r>
              <a:rPr lang="de-DE" sz="7200" dirty="0" err="1">
                <a:solidFill>
                  <a:srgbClr val="FF0000"/>
                </a:solidFill>
              </a:rPr>
              <a:t>visits</a:t>
            </a:r>
            <a:r>
              <a:rPr lang="de-DE" sz="7200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00795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0066" y="1329968"/>
            <a:ext cx="6769770" cy="48616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41 </a:t>
            </a:r>
            <a:r>
              <a:rPr lang="de-DE" dirty="0" err="1"/>
              <a:t>homepage</a:t>
            </a:r>
            <a:r>
              <a:rPr lang="de-DE" dirty="0"/>
              <a:t> </a:t>
            </a:r>
            <a:r>
              <a:rPr lang="de-DE" dirty="0" err="1"/>
              <a:t>statistic</a:t>
            </a:r>
            <a:r>
              <a:rPr lang="de-DE" dirty="0"/>
              <a:t> 2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81825" y="3341007"/>
            <a:ext cx="10826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200" dirty="0" err="1">
                <a:solidFill>
                  <a:srgbClr val="FF0000"/>
                </a:solidFill>
              </a:rPr>
              <a:t>grows</a:t>
            </a:r>
            <a:r>
              <a:rPr lang="de-DE" sz="7200" dirty="0">
                <a:solidFill>
                  <a:srgbClr val="FF0000"/>
                </a:solidFill>
              </a:rPr>
              <a:t> </a:t>
            </a:r>
            <a:r>
              <a:rPr lang="de-DE" sz="7200" dirty="0" err="1">
                <a:solidFill>
                  <a:srgbClr val="FF0000"/>
                </a:solidFill>
              </a:rPr>
              <a:t>with</a:t>
            </a:r>
            <a:r>
              <a:rPr lang="de-DE" sz="7200" dirty="0">
                <a:solidFill>
                  <a:srgbClr val="FF0000"/>
                </a:solidFill>
              </a:rPr>
              <a:t> </a:t>
            </a:r>
            <a:r>
              <a:rPr lang="de-DE" sz="7200" b="1" dirty="0" err="1">
                <a:solidFill>
                  <a:srgbClr val="FF0000"/>
                </a:solidFill>
              </a:rPr>
              <a:t>your</a:t>
            </a:r>
            <a:r>
              <a:rPr lang="de-DE" sz="7200" dirty="0">
                <a:solidFill>
                  <a:srgbClr val="FF0000"/>
                </a:solidFill>
              </a:rPr>
              <a:t> </a:t>
            </a:r>
            <a:r>
              <a:rPr lang="de-DE" sz="7200" dirty="0" err="1">
                <a:solidFill>
                  <a:srgbClr val="FF0000"/>
                </a:solidFill>
              </a:rPr>
              <a:t>news</a:t>
            </a:r>
            <a:endParaRPr lang="de-DE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642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41 International at </a:t>
            </a:r>
            <a:r>
              <a:rPr lang="de-DE" dirty="0" err="1"/>
              <a:t>facebook</a:t>
            </a:r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631"/>
          <a:stretch/>
        </p:blipFill>
        <p:spPr>
          <a:xfrm>
            <a:off x="1671972" y="1825624"/>
            <a:ext cx="9123545" cy="4561253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671972" y="3210500"/>
            <a:ext cx="9123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200" dirty="0" err="1">
                <a:solidFill>
                  <a:srgbClr val="FF0000"/>
                </a:solidFill>
              </a:rPr>
              <a:t>over</a:t>
            </a:r>
            <a:r>
              <a:rPr lang="de-DE" sz="7200" dirty="0">
                <a:solidFill>
                  <a:srgbClr val="FF0000"/>
                </a:solidFill>
              </a:rPr>
              <a:t> </a:t>
            </a:r>
            <a:r>
              <a:rPr lang="de-DE" sz="7200" b="1" dirty="0">
                <a:solidFill>
                  <a:srgbClr val="FF0000"/>
                </a:solidFill>
              </a:rPr>
              <a:t>1.000</a:t>
            </a:r>
            <a:r>
              <a:rPr lang="de-DE" sz="7200" dirty="0">
                <a:solidFill>
                  <a:srgbClr val="FF0000"/>
                </a:solidFill>
              </a:rPr>
              <a:t> </a:t>
            </a:r>
            <a:r>
              <a:rPr lang="de-DE" sz="7200" dirty="0" err="1">
                <a:solidFill>
                  <a:srgbClr val="FF0000"/>
                </a:solidFill>
              </a:rPr>
              <a:t>follower</a:t>
            </a:r>
            <a:r>
              <a:rPr lang="de-DE" sz="7200" dirty="0">
                <a:solidFill>
                  <a:srgbClr val="FF0000"/>
                </a:solidFill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274563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41 International at </a:t>
            </a:r>
            <a:r>
              <a:rPr lang="de-DE" dirty="0" err="1"/>
              <a:t>twitter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7868" y="1825625"/>
            <a:ext cx="8276264" cy="435133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71805" y="3210500"/>
            <a:ext cx="10963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200" dirty="0" err="1">
                <a:solidFill>
                  <a:srgbClr val="FF0000"/>
                </a:solidFill>
              </a:rPr>
              <a:t>news</a:t>
            </a:r>
            <a:r>
              <a:rPr lang="de-DE" sz="7200" dirty="0">
                <a:solidFill>
                  <a:srgbClr val="FF0000"/>
                </a:solidFill>
              </a:rPr>
              <a:t> </a:t>
            </a:r>
            <a:r>
              <a:rPr lang="de-DE" sz="7200" dirty="0" err="1">
                <a:solidFill>
                  <a:srgbClr val="FF0000"/>
                </a:solidFill>
              </a:rPr>
              <a:t>pushed</a:t>
            </a:r>
            <a:r>
              <a:rPr lang="de-DE" sz="7200" dirty="0">
                <a:solidFill>
                  <a:srgbClr val="FF0000"/>
                </a:solidFill>
              </a:rPr>
              <a:t> at </a:t>
            </a:r>
            <a:r>
              <a:rPr lang="de-DE" sz="7200" dirty="0" err="1">
                <a:solidFill>
                  <a:srgbClr val="FF0000"/>
                </a:solidFill>
              </a:rPr>
              <a:t>twitter</a:t>
            </a:r>
            <a:endParaRPr lang="de-DE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477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</Words>
  <Application>Microsoft Office PowerPoint</Application>
  <PresentationFormat>Breitbild</PresentationFormat>
  <Paragraphs>24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</vt:lpstr>
      <vt:lpstr> 41 International  WEBSITE</vt:lpstr>
      <vt:lpstr>PowerPoint-Präsentation</vt:lpstr>
      <vt:lpstr>www.41international.net </vt:lpstr>
      <vt:lpstr>country sites </vt:lpstr>
      <vt:lpstr>PowerPoint-Präsentation</vt:lpstr>
      <vt:lpstr>41 homepage statistic 1</vt:lpstr>
      <vt:lpstr>41 homepage statistic 2</vt:lpstr>
      <vt:lpstr>41 International at facebook</vt:lpstr>
      <vt:lpstr>41 International at twitter</vt:lpstr>
      <vt:lpstr>41 International website newsletter</vt:lpstr>
      <vt:lpstr>YAP 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Fabian Engler</dc:creator>
  <cp:lastModifiedBy>Fabian Engler</cp:lastModifiedBy>
  <cp:revision>20</cp:revision>
  <dcterms:created xsi:type="dcterms:W3CDTF">2017-05-04T08:19:08Z</dcterms:created>
  <dcterms:modified xsi:type="dcterms:W3CDTF">2017-05-05T09:39:34Z</dcterms:modified>
</cp:coreProperties>
</file>