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86" autoAdjust="0"/>
  </p:normalViewPr>
  <p:slideViewPr>
    <p:cSldViewPr snapToGrid="0">
      <p:cViewPr varScale="1">
        <p:scale>
          <a:sx n="66" d="100"/>
          <a:sy n="66" d="100"/>
        </p:scale>
        <p:origin x="-60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D6EE0-9C5B-434D-8BB6-396B0F64E651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0E212-758A-4D9D-844A-AE8008DC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5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0E212-758A-4D9D-844A-AE8008DC32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34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0E212-758A-4D9D-844A-AE8008DC32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96DE-AE05-4414-A65A-57D799F741C0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2CCF-EBD2-4887-B1A1-476595E9E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26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96DE-AE05-4414-A65A-57D799F741C0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2CCF-EBD2-4887-B1A1-476595E9E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2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96DE-AE05-4414-A65A-57D799F741C0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2CCF-EBD2-4887-B1A1-476595E9E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9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96DE-AE05-4414-A65A-57D799F741C0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2CCF-EBD2-4887-B1A1-476595E9E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4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96DE-AE05-4414-A65A-57D799F741C0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2CCF-EBD2-4887-B1A1-476595E9E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55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96DE-AE05-4414-A65A-57D799F741C0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2CCF-EBD2-4887-B1A1-476595E9E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4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96DE-AE05-4414-A65A-57D799F741C0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2CCF-EBD2-4887-B1A1-476595E9E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2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96DE-AE05-4414-A65A-57D799F741C0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2CCF-EBD2-4887-B1A1-476595E9E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0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96DE-AE05-4414-A65A-57D799F741C0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2CCF-EBD2-4887-B1A1-476595E9E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8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96DE-AE05-4414-A65A-57D799F741C0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2CCF-EBD2-4887-B1A1-476595E9E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3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96DE-AE05-4414-A65A-57D799F741C0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2CCF-EBD2-4887-B1A1-476595E9E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9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F96DE-AE05-4414-A65A-57D799F741C0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82CCF-EBD2-4887-B1A1-476595E9E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9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ropped-cropped-banner41_neu-1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467" y="3054447"/>
            <a:ext cx="10905066" cy="163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41ers Club of New York</a:t>
            </a:r>
          </a:p>
        </p:txBody>
      </p:sp>
    </p:spTree>
    <p:extLst>
      <p:ext uri="{BB962C8B-B14F-4D97-AF65-F5344CB8AC3E}">
        <p14:creationId xmlns:p14="http://schemas.microsoft.com/office/powerpoint/2010/main" val="683227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277" y="0"/>
            <a:ext cx="9176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50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57" y="1091953"/>
            <a:ext cx="7750205" cy="474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87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Who we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Ex </a:t>
            </a:r>
            <a:r>
              <a:rPr lang="en-US" sz="2400" dirty="0" err="1"/>
              <a:t>Tablers</a:t>
            </a:r>
            <a:r>
              <a:rPr lang="en-US" sz="2400" dirty="0"/>
              <a:t> from RT1NY </a:t>
            </a:r>
          </a:p>
          <a:p>
            <a:r>
              <a:rPr lang="en-US" sz="2400" dirty="0"/>
              <a:t>Probably the only club in the world with maximum diversity ( Seven countries)</a:t>
            </a:r>
          </a:p>
          <a:p>
            <a:r>
              <a:rPr lang="en-US" sz="2400" dirty="0"/>
              <a:t>14 Members and expected to grow</a:t>
            </a:r>
          </a:p>
          <a:p>
            <a:r>
              <a:rPr lang="en-US" sz="2400" dirty="0"/>
              <a:t>Chartered in Jan 2015</a:t>
            </a:r>
          </a:p>
          <a:p>
            <a:r>
              <a:rPr lang="en-US" sz="2400" dirty="0"/>
              <a:t>Meet once in a month New York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687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Jagannath Bachu ,President</a:t>
            </a:r>
          </a:p>
          <a:p>
            <a:r>
              <a:rPr lang="en-US" sz="2400" dirty="0"/>
              <a:t>Mark Van Ophem ,Vice President</a:t>
            </a:r>
          </a:p>
          <a:p>
            <a:r>
              <a:rPr lang="en-US" sz="2400" dirty="0" err="1"/>
              <a:t>Martein</a:t>
            </a:r>
            <a:r>
              <a:rPr lang="en-US" sz="2400" dirty="0"/>
              <a:t> Johannsen, Secretary</a:t>
            </a:r>
          </a:p>
          <a:p>
            <a:r>
              <a:rPr lang="en-US" sz="2400" dirty="0"/>
              <a:t>Francis </a:t>
            </a:r>
            <a:r>
              <a:rPr lang="en-US" sz="2400" dirty="0" err="1"/>
              <a:t>Verpoucke</a:t>
            </a:r>
            <a:r>
              <a:rPr lang="en-US" sz="2400" dirty="0"/>
              <a:t> ,</a:t>
            </a:r>
            <a:r>
              <a:rPr lang="en-US" sz="2400" dirty="0" err="1"/>
              <a:t>Teasurer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7546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Current Members and their Origin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1.Jagannath Bachu  (India)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2.Mark Van Ophem  ( Dutch)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3.Harmen Vander Linde (Dutch)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4.Francis </a:t>
            </a:r>
            <a:r>
              <a:rPr lang="en-US" sz="2400" dirty="0" err="1"/>
              <a:t>Verpoucke</a:t>
            </a:r>
            <a:r>
              <a:rPr lang="en-US" sz="2400" dirty="0"/>
              <a:t> (Belgium)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5.Lalit Khanna  (India)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6.Michael </a:t>
            </a:r>
            <a:r>
              <a:rPr lang="en-US" sz="2400" dirty="0" err="1"/>
              <a:t>Nagakary</a:t>
            </a:r>
            <a:r>
              <a:rPr lang="en-US" sz="2400" dirty="0"/>
              <a:t>  (American)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7.Martein </a:t>
            </a:r>
            <a:r>
              <a:rPr lang="en-US" sz="2400" dirty="0" err="1"/>
              <a:t>Johannssen</a:t>
            </a:r>
            <a:r>
              <a:rPr lang="en-US" sz="2400" dirty="0"/>
              <a:t> ( Iceland)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8. Mesut </a:t>
            </a:r>
            <a:r>
              <a:rPr lang="en-US" sz="2400" dirty="0" err="1"/>
              <a:t>Celebi</a:t>
            </a:r>
            <a:r>
              <a:rPr lang="en-US" sz="2400" dirty="0"/>
              <a:t> (Dutch)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9.Lieven </a:t>
            </a:r>
            <a:r>
              <a:rPr lang="en-US" sz="2400" dirty="0" err="1"/>
              <a:t>Nutyens</a:t>
            </a:r>
            <a:r>
              <a:rPr lang="en-US" sz="2400" dirty="0"/>
              <a:t> (Belgium)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10.Dan </a:t>
            </a:r>
            <a:r>
              <a:rPr lang="en-US" sz="2400" dirty="0" err="1"/>
              <a:t>Filipescu</a:t>
            </a:r>
            <a:r>
              <a:rPr lang="en-US" sz="2400" dirty="0"/>
              <a:t>  ( Romania)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11.Ajay </a:t>
            </a:r>
            <a:r>
              <a:rPr lang="en-US" sz="2400" dirty="0" err="1"/>
              <a:t>Puri</a:t>
            </a:r>
            <a:r>
              <a:rPr lang="en-US" sz="2400" dirty="0"/>
              <a:t>  ( India)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12.Jan </a:t>
            </a:r>
            <a:r>
              <a:rPr lang="en-US" sz="2400" dirty="0" err="1"/>
              <a:t>Dkempe</a:t>
            </a:r>
            <a:r>
              <a:rPr lang="en-US" sz="2400" dirty="0"/>
              <a:t> (Belgium)       </a:t>
            </a:r>
          </a:p>
        </p:txBody>
      </p:sp>
    </p:spTree>
    <p:extLst>
      <p:ext uri="{BB962C8B-B14F-4D97-AF65-F5344CB8AC3E}">
        <p14:creationId xmlns:p14="http://schemas.microsoft.com/office/powerpoint/2010/main" val="1004673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Contd..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13.Leigh Beckett  (Dutch)</a:t>
            </a:r>
          </a:p>
          <a:p>
            <a:pPr marL="0" indent="0">
              <a:buNone/>
            </a:pPr>
            <a:r>
              <a:rPr lang="en-US" sz="2400" dirty="0"/>
              <a:t>14.Gaby Hasson ( </a:t>
            </a:r>
            <a:r>
              <a:rPr lang="en-US" sz="2400" dirty="0" err="1"/>
              <a:t>Isarael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/>
              <a:t>15. </a:t>
            </a:r>
            <a:r>
              <a:rPr lang="en-US" sz="2400" dirty="0" err="1"/>
              <a:t>Dezo</a:t>
            </a:r>
            <a:r>
              <a:rPr lang="en-US" sz="2400" dirty="0"/>
              <a:t> </a:t>
            </a:r>
            <a:r>
              <a:rPr lang="en-US" sz="2400" dirty="0" err="1"/>
              <a:t>Bodis</a:t>
            </a:r>
            <a:r>
              <a:rPr lang="en-US" sz="2400" dirty="0"/>
              <a:t> ( Romania)</a:t>
            </a:r>
          </a:p>
        </p:txBody>
      </p:sp>
    </p:spTree>
    <p:extLst>
      <p:ext uri="{BB962C8B-B14F-4D97-AF65-F5344CB8AC3E}">
        <p14:creationId xmlns:p14="http://schemas.microsoft.com/office/powerpoint/2010/main" val="385126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Business Agenda ,&amp; future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Meet once a month for beer</a:t>
            </a:r>
          </a:p>
          <a:p>
            <a:r>
              <a:rPr lang="en-US" sz="2400" dirty="0"/>
              <a:t>No specific agenda but to meet for fun </a:t>
            </a:r>
          </a:p>
          <a:p>
            <a:r>
              <a:rPr lang="en-US" sz="2400" dirty="0"/>
              <a:t>Annual Ski trip in </a:t>
            </a:r>
            <a:r>
              <a:rPr lang="en-US" sz="2400" dirty="0" err="1"/>
              <a:t>feb</a:t>
            </a:r>
            <a:endParaRPr lang="en-US" sz="2400" dirty="0"/>
          </a:p>
          <a:p>
            <a:r>
              <a:rPr lang="en-US" sz="2400" dirty="0"/>
              <a:t>Discuss current and future state of USA (under Trump)</a:t>
            </a:r>
          </a:p>
          <a:p>
            <a:r>
              <a:rPr lang="en-US" sz="2400" dirty="0"/>
              <a:t>Create website for the club with all the information of members &amp; pins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827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9" r="1" b="22886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97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82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9" b="11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41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202</Words>
  <Application>Microsoft Office PowerPoint</Application>
  <PresentationFormat>Mukautettu</PresentationFormat>
  <Paragraphs>43</Paragraphs>
  <Slides>11</Slides>
  <Notes>2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2" baseType="lpstr">
      <vt:lpstr>Office Theme</vt:lpstr>
      <vt:lpstr>41ers Club of New York</vt:lpstr>
      <vt:lpstr>Who we are</vt:lpstr>
      <vt:lpstr>Board</vt:lpstr>
      <vt:lpstr>Current Members and their Origin</vt:lpstr>
      <vt:lpstr>Contd..</vt:lpstr>
      <vt:lpstr>Business Agenda ,&amp; future plan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41ers Club of New York</dc:title>
  <dc:creator>Jagannath Bachu</dc:creator>
  <cp:lastModifiedBy>Mika Uusi-Pietilä</cp:lastModifiedBy>
  <cp:revision>17</cp:revision>
  <dcterms:created xsi:type="dcterms:W3CDTF">2017-04-30T12:57:03Z</dcterms:created>
  <dcterms:modified xsi:type="dcterms:W3CDTF">2017-05-06T06:36:35Z</dcterms:modified>
</cp:coreProperties>
</file>