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BFF13-64B6-4625-BE2F-D53BC7904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80ABB23-84E7-4327-AF3E-3E100B2EF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7C1217-A1AE-4A86-85F2-A3C40305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65CB-99C2-4580-832B-C5C2ED446204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26CB75-74FE-423B-BBEA-FC8F9861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637296-CAF5-4F95-BDB6-B5A0373EC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46645-8EE3-4981-8CA8-4E5ADC40A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80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7402DF-829D-43B5-9306-072369643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FE1AA86-78B8-47FA-8682-16AD26AC9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6EA854-96B2-40ED-8DD9-A1778CBE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65CB-99C2-4580-832B-C5C2ED446204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96ADF0-1935-4746-9BD8-871EE63D9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9994BA-B5F6-4A68-9FA2-B53EA4F3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46645-8EE3-4981-8CA8-4E5ADC40A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476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8033EDC-7339-454E-B117-7ED5D43C2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CA5C83-384B-44C3-A826-1E86ADA71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4CC965-C668-45E0-A0FD-504EE07EB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65CB-99C2-4580-832B-C5C2ED446204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8EFFD8-BB4D-4C86-B980-6F477F90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EF3A90-0D8D-459E-BC4F-3F6B79730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46645-8EE3-4981-8CA8-4E5ADC40A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358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39B28-7345-4EBD-89CD-2A23164D4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b="1" i="0" dirty="0">
                <a:solidFill>
                  <a:srgbClr val="1E73BE"/>
                </a:solidFill>
                <a:effectLst/>
                <a:latin typeface="Droid Sans"/>
              </a:rPr>
              <a:t>“ A </a:t>
            </a:r>
            <a:r>
              <a:rPr lang="de-DE" b="1" i="0" dirty="0" err="1">
                <a:solidFill>
                  <a:srgbClr val="1E73BE"/>
                </a:solidFill>
                <a:effectLst/>
                <a:latin typeface="Droid Sans"/>
              </a:rPr>
              <a:t>heart</a:t>
            </a:r>
            <a:r>
              <a:rPr lang="de-DE" b="1" i="0" dirty="0">
                <a:solidFill>
                  <a:srgbClr val="1E73BE"/>
                </a:solidFill>
                <a:effectLst/>
                <a:latin typeface="Droid Sans"/>
              </a:rPr>
              <a:t> </a:t>
            </a:r>
            <a:r>
              <a:rPr lang="de-DE" b="1" i="0" dirty="0" err="1">
                <a:solidFill>
                  <a:srgbClr val="1E73BE"/>
                </a:solidFill>
                <a:effectLst/>
                <a:latin typeface="Droid Sans"/>
              </a:rPr>
              <a:t>for</a:t>
            </a:r>
            <a:r>
              <a:rPr lang="de-DE" b="1" i="0" dirty="0">
                <a:solidFill>
                  <a:srgbClr val="1E73BE"/>
                </a:solidFill>
                <a:effectLst/>
                <a:latin typeface="Droid Sans"/>
              </a:rPr>
              <a:t> </a:t>
            </a:r>
            <a:r>
              <a:rPr lang="de-DE" b="1" i="0" dirty="0" err="1">
                <a:solidFill>
                  <a:srgbClr val="1E73BE"/>
                </a:solidFill>
                <a:effectLst/>
                <a:latin typeface="Droid Sans"/>
              </a:rPr>
              <a:t>Arquata</a:t>
            </a:r>
            <a:r>
              <a:rPr lang="de-DE" b="1" i="0" dirty="0">
                <a:solidFill>
                  <a:srgbClr val="1E73BE"/>
                </a:solidFill>
                <a:effectLst/>
                <a:latin typeface="Droid Sans"/>
              </a:rPr>
              <a:t>” 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84837B-B19E-4074-8B96-D66DF7802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378ABD-FFC6-4B29-885B-F4690EEC2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65CB-99C2-4580-832B-C5C2ED446204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587A7C-E4EA-489D-A607-E3E3A0742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BA47A7-7AE1-41CE-9A0D-1580D366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46645-8EE3-4981-8CA8-4E5ADC40A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39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488558-6CEC-46CF-9E46-1331C4D98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041913E-996D-4110-AF9F-46D0E4944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6EE3DC-02DD-43B7-9CD1-30D4127D4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65CB-99C2-4580-832B-C5C2ED446204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95328E-B278-43AE-B237-E85285309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F20FB9-7BBE-49C6-9AF8-4C517920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46645-8EE3-4981-8CA8-4E5ADC40A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86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1FB42D-356A-46EB-B9E5-9F409C429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97011E-47DF-4455-A78B-C0C6B98B0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DB81FA0-66FE-45DA-BF5E-2BDD7C619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A64F85-F700-49E6-8185-DCA82485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65CB-99C2-4580-832B-C5C2ED446204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918A59-7EBD-4468-AB4A-674A9BDD1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2F101B-BA27-4265-BAD4-4DC1A456B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46645-8EE3-4981-8CA8-4E5ADC40A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580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8ABCC-DB5C-4235-AF37-99BDE1CC1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0278D1-8CF4-45F1-8AAA-1BF347E5E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3C0AA2-4741-48D1-934C-99DAB8A0C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638DB9-726E-4127-AD95-40EEBAD14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054016A-2FF5-4FFA-84E9-E275F96CA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41FD191-8B58-42E9-A764-77F0A7FB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65CB-99C2-4580-832B-C5C2ED446204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4D91E88-B75D-4288-B8B2-E6BFAF15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0D0B59C-2D05-446D-A2C3-D2533608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46645-8EE3-4981-8CA8-4E5ADC40A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07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104E0-BD57-449B-AE73-75812218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9223625-E5D6-4920-ABDE-B4ADAEED8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65CB-99C2-4580-832B-C5C2ED446204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6FDD2F-B1AF-4B0B-9E59-1D72EC310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E71047-3100-4A95-A278-393052916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46645-8EE3-4981-8CA8-4E5ADC40A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180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FA1683D-F823-4C4A-8B6C-9ACACB7DF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65CB-99C2-4580-832B-C5C2ED446204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01B8AF-819F-4192-BA74-88B6AB598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1094D1-089D-4CE1-9A55-9AEF6F8D7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46645-8EE3-4981-8CA8-4E5ADC40A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57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DC280-1560-4D63-AA58-8783FB7F0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E444D0-25AA-4AF0-8C84-62DE9F78F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657D47-A7EF-454A-BC10-0963F6C8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7CC8A0-DC41-4BEE-BFA9-B85CC0EEB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65CB-99C2-4580-832B-C5C2ED446204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6315F7-3BB5-40C4-A74B-60BE5D34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CCACF5-4E2D-49EC-A84F-89EF70FB3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46645-8EE3-4981-8CA8-4E5ADC40A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5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FBEE7-6B94-46D8-BD63-AB33479C6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17B45C-60DD-461D-A333-9BBC90E70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FED5E9-DC50-4AD2-99AF-72D4D3C0F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36E5CD-756D-4A16-9A29-4C1CBA886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65CB-99C2-4580-832B-C5C2ED446204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396BFE-06EE-498C-9B0A-501911E2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508D6F4-1C68-4954-8A80-0AA79393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46645-8EE3-4981-8CA8-4E5ADC40A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36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60D6834-F948-4042-9723-C9F6EF7F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11" y="415003"/>
            <a:ext cx="10515600" cy="723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i="0" dirty="0">
                <a:solidFill>
                  <a:srgbClr val="1E73BE"/>
                </a:solidFill>
                <a:effectLst/>
                <a:latin typeface="Droid Sans"/>
              </a:rPr>
              <a:t>“ A </a:t>
            </a:r>
            <a:r>
              <a:rPr lang="de-DE" b="1" i="0" dirty="0" err="1">
                <a:solidFill>
                  <a:srgbClr val="1E73BE"/>
                </a:solidFill>
                <a:effectLst/>
                <a:latin typeface="Droid Sans"/>
              </a:rPr>
              <a:t>heart</a:t>
            </a:r>
            <a:r>
              <a:rPr lang="de-DE" b="1" i="0" dirty="0">
                <a:solidFill>
                  <a:srgbClr val="1E73BE"/>
                </a:solidFill>
                <a:effectLst/>
                <a:latin typeface="Droid Sans"/>
              </a:rPr>
              <a:t> </a:t>
            </a:r>
            <a:r>
              <a:rPr lang="de-DE" b="1" i="0" dirty="0" err="1">
                <a:solidFill>
                  <a:srgbClr val="1E73BE"/>
                </a:solidFill>
                <a:effectLst/>
                <a:latin typeface="Droid Sans"/>
              </a:rPr>
              <a:t>for</a:t>
            </a:r>
            <a:r>
              <a:rPr lang="de-DE" b="1" i="0" dirty="0">
                <a:solidFill>
                  <a:srgbClr val="1E73BE"/>
                </a:solidFill>
                <a:effectLst/>
                <a:latin typeface="Droid Sans"/>
              </a:rPr>
              <a:t> </a:t>
            </a:r>
            <a:r>
              <a:rPr lang="de-DE" b="1" i="0" dirty="0" err="1">
                <a:solidFill>
                  <a:srgbClr val="1E73BE"/>
                </a:solidFill>
                <a:effectLst/>
                <a:latin typeface="Droid Sans"/>
              </a:rPr>
              <a:t>Arquata</a:t>
            </a:r>
            <a:r>
              <a:rPr lang="de-DE" b="1" i="0" dirty="0">
                <a:solidFill>
                  <a:srgbClr val="1E73BE"/>
                </a:solidFill>
                <a:effectLst/>
                <a:latin typeface="Droid Sans"/>
              </a:rPr>
              <a:t>” 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CCFCE3-2FDC-4C4A-AEDD-991CEA3FC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4CC4E9-BF34-4A77-B1D7-CFB4E0A5B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65CB-99C2-4580-832B-C5C2ED446204}" type="datetimeFigureOut">
              <a:rPr lang="de-DE" smtClean="0"/>
              <a:t>27.10.2017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374709-5F14-4975-93F7-4E2EA36D5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pic>
        <p:nvPicPr>
          <p:cNvPr id="1026" name="Picture 2" descr="Bildergebnis für A heart for Arquata club 41">
            <a:extLst>
              <a:ext uri="{FF2B5EF4-FFF2-40B4-BE49-F238E27FC236}">
                <a16:creationId xmlns:a16="http://schemas.microsoft.com/office/drawing/2014/main" id="{3E07872C-7B3E-48FD-AD87-3A28B102DC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078" y="133664"/>
            <a:ext cx="1693545" cy="14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63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4400" b="1" i="0" kern="1200" smtClean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0ECDA-93BE-401F-AD00-CE07520172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1E73BE"/>
                </a:solidFill>
                <a:latin typeface="Droid Sans"/>
              </a:rPr>
              <a:t>“ A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heart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for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Arquata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” 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FF21D42-A1C6-4EC3-9645-95F27F10C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Luca Colombo, Italy</a:t>
            </a:r>
          </a:p>
        </p:txBody>
      </p:sp>
    </p:spTree>
    <p:extLst>
      <p:ext uri="{BB962C8B-B14F-4D97-AF65-F5344CB8AC3E}">
        <p14:creationId xmlns:p14="http://schemas.microsoft.com/office/powerpoint/2010/main" val="2639203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A18BED-7BF9-4182-B425-CB84B53B8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1E73BE"/>
                </a:solidFill>
                <a:latin typeface="Droid Sans"/>
              </a:rPr>
              <a:t>“ A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heart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for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Arquata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” 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6C97A81-AAFC-4181-A118-545F1D193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0" y="1138845"/>
            <a:ext cx="7239484" cy="5121935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FF2064D-F307-48FA-919A-F11DA86CF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80" y="2305232"/>
            <a:ext cx="6150301" cy="4351338"/>
          </a:xfrm>
        </p:spPr>
      </p:pic>
    </p:spTree>
    <p:extLst>
      <p:ext uri="{BB962C8B-B14F-4D97-AF65-F5344CB8AC3E}">
        <p14:creationId xmlns:p14="http://schemas.microsoft.com/office/powerpoint/2010/main" val="2032723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60CD4-3778-4970-8266-E346F67C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1E73BE"/>
                </a:solidFill>
                <a:latin typeface="Droid Sans"/>
              </a:rPr>
              <a:t>“ A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heart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for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Arquata</a:t>
            </a:r>
            <a:r>
              <a:rPr lang="de-DE">
                <a:solidFill>
                  <a:srgbClr val="1E73BE"/>
                </a:solidFill>
                <a:latin typeface="Droid Sans"/>
              </a:rPr>
              <a:t>” 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958805B-D566-46E0-B682-D30A8D1CD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11" y="1280341"/>
            <a:ext cx="639278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7606CBB-D38D-42B6-B846-D21396ECE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48" y="1862217"/>
            <a:ext cx="7151616" cy="476476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E021707-9148-4666-A70F-448A22E1F58D}"/>
              </a:ext>
            </a:extLst>
          </p:cNvPr>
          <p:cNvSpPr txBox="1"/>
          <p:nvPr/>
        </p:nvSpPr>
        <p:spPr>
          <a:xfrm>
            <a:off x="780011" y="5773175"/>
            <a:ext cx="3389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err="1">
                <a:solidFill>
                  <a:srgbClr val="0070C0"/>
                </a:solidFill>
              </a:rPr>
              <a:t>Thank</a:t>
            </a:r>
            <a:r>
              <a:rPr lang="de-DE" sz="4400" b="1" dirty="0">
                <a:solidFill>
                  <a:srgbClr val="0070C0"/>
                </a:solidFill>
              </a:rPr>
              <a:t> </a:t>
            </a:r>
            <a:r>
              <a:rPr lang="de-DE" sz="4400" b="1" dirty="0" err="1">
                <a:solidFill>
                  <a:srgbClr val="0070C0"/>
                </a:solidFill>
              </a:rPr>
              <a:t>you</a:t>
            </a:r>
            <a:r>
              <a:rPr lang="de-DE" sz="4400" b="1" dirty="0">
                <a:solidFill>
                  <a:srgbClr val="0070C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09730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F3E969-3402-46C2-8483-71CA46783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1E73BE"/>
                </a:solidFill>
                <a:latin typeface="Droid Sans"/>
              </a:rPr>
              <a:t>“ A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heart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for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Arquata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” </a:t>
            </a:r>
            <a:endParaRPr lang="de-DE" dirty="0"/>
          </a:p>
        </p:txBody>
      </p:sp>
      <p:pic>
        <p:nvPicPr>
          <p:cNvPr id="5" name="Inhaltsplatzhalter 4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C52B3DDB-A5E6-49A2-9447-D329F49D2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r="10700"/>
          <a:stretch/>
        </p:blipFill>
        <p:spPr>
          <a:xfrm rot="16200000">
            <a:off x="698375" y="1891661"/>
            <a:ext cx="5046943" cy="4678398"/>
          </a:xfrm>
        </p:spPr>
      </p:pic>
      <p:pic>
        <p:nvPicPr>
          <p:cNvPr id="7" name="Grafik 6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EA4BFF89-D3AF-45FE-AC69-BFF2B384E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r="16463" b="5859"/>
          <a:stretch/>
        </p:blipFill>
        <p:spPr>
          <a:xfrm rot="16200000">
            <a:off x="5816494" y="1887274"/>
            <a:ext cx="4994166" cy="473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74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CAE3D-73D8-43F5-8C8C-FB873CE4D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1E73BE"/>
                </a:solidFill>
                <a:latin typeface="Droid Sans"/>
              </a:rPr>
              <a:t>“ A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heart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for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Arquata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” </a:t>
            </a:r>
            <a:endParaRPr lang="de-DE" dirty="0"/>
          </a:p>
        </p:txBody>
      </p:sp>
      <p:pic>
        <p:nvPicPr>
          <p:cNvPr id="5" name="Inhaltsplatzhalter 4" descr="Ein Bild, das Baum, Gras, draußen, Text enthält.&#10;&#10;Mit sehr hoher Zuverlässigkeit generierte Beschreibung">
            <a:extLst>
              <a:ext uri="{FF2B5EF4-FFF2-40B4-BE49-F238E27FC236}">
                <a16:creationId xmlns:a16="http://schemas.microsoft.com/office/drawing/2014/main" id="{04B598DB-7A5E-4237-960E-FCC055C10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1" y="1213774"/>
            <a:ext cx="7408506" cy="5556379"/>
          </a:xfrm>
        </p:spPr>
      </p:pic>
    </p:spTree>
    <p:extLst>
      <p:ext uri="{BB962C8B-B14F-4D97-AF65-F5344CB8AC3E}">
        <p14:creationId xmlns:p14="http://schemas.microsoft.com/office/powerpoint/2010/main" val="3304679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A1311-E522-4AA9-9CC7-E640C307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1E73BE"/>
                </a:solidFill>
                <a:latin typeface="Droid Sans"/>
              </a:rPr>
              <a:t>“ A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heart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for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Arquata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” </a:t>
            </a:r>
            <a:endParaRPr lang="de-DE" dirty="0"/>
          </a:p>
        </p:txBody>
      </p:sp>
      <p:pic>
        <p:nvPicPr>
          <p:cNvPr id="5" name="Inhaltsplatzhalter 4" descr="Ein Bild, das draußen, Berg, Himmel, Person enthält.&#10;&#10;Mit sehr hoher Zuverlässigkeit generierte Beschreibung">
            <a:extLst>
              <a:ext uri="{FF2B5EF4-FFF2-40B4-BE49-F238E27FC236}">
                <a16:creationId xmlns:a16="http://schemas.microsoft.com/office/drawing/2014/main" id="{F84EA30B-E611-4F8B-B0DF-9B3E87EF7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1" y="1256021"/>
            <a:ext cx="8151042" cy="5434028"/>
          </a:xfrm>
        </p:spPr>
      </p:pic>
    </p:spTree>
    <p:extLst>
      <p:ext uri="{BB962C8B-B14F-4D97-AF65-F5344CB8AC3E}">
        <p14:creationId xmlns:p14="http://schemas.microsoft.com/office/powerpoint/2010/main" val="37712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3A29CE-D067-4459-B51A-75665D511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1E73BE"/>
                </a:solidFill>
                <a:latin typeface="Droid Sans"/>
              </a:rPr>
              <a:t>“ A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heart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for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Arquata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” 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04228E4-7E31-4180-B32F-AB0BE181C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1" y="1138845"/>
            <a:ext cx="8284818" cy="5523212"/>
          </a:xfrm>
        </p:spPr>
      </p:pic>
    </p:spTree>
    <p:extLst>
      <p:ext uri="{BB962C8B-B14F-4D97-AF65-F5344CB8AC3E}">
        <p14:creationId xmlns:p14="http://schemas.microsoft.com/office/powerpoint/2010/main" val="321864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62068-9221-4FCF-9703-139BD687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1E73BE"/>
                </a:solidFill>
                <a:latin typeface="Droid Sans"/>
              </a:rPr>
              <a:t>“ A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heart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for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Arquata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” 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81F4553-0B7C-438C-956C-4B7A8CAA4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1" y="1138844"/>
            <a:ext cx="8233360" cy="5488907"/>
          </a:xfrm>
        </p:spPr>
      </p:pic>
    </p:spTree>
    <p:extLst>
      <p:ext uri="{BB962C8B-B14F-4D97-AF65-F5344CB8AC3E}">
        <p14:creationId xmlns:p14="http://schemas.microsoft.com/office/powerpoint/2010/main" val="3144604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DA7022-621A-4BAD-88EF-FA65953E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1E73BE"/>
                </a:solidFill>
                <a:latin typeface="Droid Sans"/>
              </a:rPr>
              <a:t>“ A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heart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for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Arquata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” 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BD86BDD-2E21-4AF7-90AA-1425062F6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1" y="1138845"/>
            <a:ext cx="8466764" cy="5644510"/>
          </a:xfrm>
        </p:spPr>
      </p:pic>
    </p:spTree>
    <p:extLst>
      <p:ext uri="{BB962C8B-B14F-4D97-AF65-F5344CB8AC3E}">
        <p14:creationId xmlns:p14="http://schemas.microsoft.com/office/powerpoint/2010/main" val="967996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C9213-88B3-402B-BD8D-B2B63800C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1E73BE"/>
                </a:solidFill>
                <a:latin typeface="Droid Sans"/>
              </a:rPr>
              <a:t>“ A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heart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for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Arquata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” 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A743A89-B2F9-438C-9A0F-CDF7079E4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1" y="1138844"/>
            <a:ext cx="8447965" cy="5631977"/>
          </a:xfrm>
        </p:spPr>
      </p:pic>
    </p:spTree>
    <p:extLst>
      <p:ext uri="{BB962C8B-B14F-4D97-AF65-F5344CB8AC3E}">
        <p14:creationId xmlns:p14="http://schemas.microsoft.com/office/powerpoint/2010/main" val="3834020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906B7-F583-467E-A90D-ACB95D24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1E73BE"/>
                </a:solidFill>
                <a:latin typeface="Droid Sans"/>
              </a:rPr>
              <a:t>“ A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heart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for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 </a:t>
            </a:r>
            <a:r>
              <a:rPr lang="de-DE" dirty="0" err="1">
                <a:solidFill>
                  <a:srgbClr val="1E73BE"/>
                </a:solidFill>
                <a:latin typeface="Droid Sans"/>
              </a:rPr>
              <a:t>Arquata</a:t>
            </a:r>
            <a:r>
              <a:rPr lang="de-DE" dirty="0">
                <a:solidFill>
                  <a:srgbClr val="1E73BE"/>
                </a:solidFill>
                <a:latin typeface="Droid Sans"/>
              </a:rPr>
              <a:t>” 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D77271C-CFDD-41B4-A347-6F5B24D8D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1" y="1138844"/>
            <a:ext cx="8438774" cy="5625849"/>
          </a:xfrm>
        </p:spPr>
      </p:pic>
    </p:spTree>
    <p:extLst>
      <p:ext uri="{BB962C8B-B14F-4D97-AF65-F5344CB8AC3E}">
        <p14:creationId xmlns:p14="http://schemas.microsoft.com/office/powerpoint/2010/main" val="546189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Office PowerPoint</Application>
  <PresentationFormat>Breitbild</PresentationFormat>
  <Paragraphs>13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Droid Sans</vt:lpstr>
      <vt:lpstr>Office</vt:lpstr>
      <vt:lpstr>“ A heart for Arquata” </vt:lpstr>
      <vt:lpstr>“ A heart for Arquata” </vt:lpstr>
      <vt:lpstr>“ A heart for Arquata” </vt:lpstr>
      <vt:lpstr>“ A heart for Arquata” </vt:lpstr>
      <vt:lpstr>“ A heart for Arquata” </vt:lpstr>
      <vt:lpstr>“ A heart for Arquata” </vt:lpstr>
      <vt:lpstr>“ A heart for Arquata” </vt:lpstr>
      <vt:lpstr>“ A heart for Arquata” </vt:lpstr>
      <vt:lpstr>“ A heart for Arquata” </vt:lpstr>
      <vt:lpstr>“ A heart for Arquata” </vt:lpstr>
      <vt:lpstr>“ A heart for Arquata”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 A heart for Arquata”</dc:title>
  <dc:creator>Fabian Engler</dc:creator>
  <cp:lastModifiedBy>Fabian Engler</cp:lastModifiedBy>
  <cp:revision>4</cp:revision>
  <dcterms:created xsi:type="dcterms:W3CDTF">2017-10-27T14:00:06Z</dcterms:created>
  <dcterms:modified xsi:type="dcterms:W3CDTF">2017-10-27T14:24:57Z</dcterms:modified>
</cp:coreProperties>
</file>