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78" r:id="rId6"/>
    <p:sldId id="259" r:id="rId7"/>
    <p:sldId id="279" r:id="rId8"/>
    <p:sldId id="260" r:id="rId9"/>
    <p:sldId id="280" r:id="rId10"/>
    <p:sldId id="261" r:id="rId11"/>
    <p:sldId id="281" r:id="rId12"/>
    <p:sldId id="262" r:id="rId13"/>
    <p:sldId id="282" r:id="rId14"/>
    <p:sldId id="263" r:id="rId15"/>
    <p:sldId id="283" r:id="rId16"/>
    <p:sldId id="264" r:id="rId17"/>
    <p:sldId id="284" r:id="rId18"/>
    <p:sldId id="265" r:id="rId19"/>
    <p:sldId id="296" r:id="rId20"/>
    <p:sldId id="285" r:id="rId21"/>
    <p:sldId id="266" r:id="rId22"/>
    <p:sldId id="286" r:id="rId23"/>
    <p:sldId id="267" r:id="rId24"/>
    <p:sldId id="287" r:id="rId25"/>
    <p:sldId id="268" r:id="rId26"/>
    <p:sldId id="288" r:id="rId27"/>
    <p:sldId id="269" r:id="rId28"/>
    <p:sldId id="289" r:id="rId29"/>
    <p:sldId id="271" r:id="rId30"/>
    <p:sldId id="290" r:id="rId31"/>
    <p:sldId id="270" r:id="rId32"/>
    <p:sldId id="298" r:id="rId33"/>
    <p:sldId id="297" r:id="rId34"/>
    <p:sldId id="300" r:id="rId35"/>
    <p:sldId id="299" r:id="rId36"/>
    <p:sldId id="291" r:id="rId37"/>
    <p:sldId id="273" r:id="rId38"/>
    <p:sldId id="292" r:id="rId39"/>
    <p:sldId id="272" r:id="rId40"/>
    <p:sldId id="293" r:id="rId41"/>
    <p:sldId id="275" r:id="rId42"/>
    <p:sldId id="295" r:id="rId43"/>
    <p:sldId id="294" r:id="rId4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4660"/>
  </p:normalViewPr>
  <p:slideViewPr>
    <p:cSldViewPr snapToGrid="0">
      <p:cViewPr varScale="1">
        <p:scale>
          <a:sx n="65" d="100"/>
          <a:sy n="65" d="100"/>
        </p:scale>
        <p:origin x="-96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06.05.2017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9603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06.05.2017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960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06.05.2017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9835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46760" y="523703"/>
            <a:ext cx="11381509" cy="96880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de-DE" dirty="0"/>
              <a:t>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6760" y="1492511"/>
            <a:ext cx="10515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746760" y="6242858"/>
            <a:ext cx="4614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AGM 2017 South </a:t>
            </a:r>
            <a:r>
              <a:rPr lang="de-DE" sz="1000" dirty="0" err="1"/>
              <a:t>Africa</a:t>
            </a:r>
            <a:r>
              <a:rPr lang="de-DE" sz="1000" dirty="0"/>
              <a:t> – President 2016/2017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6743007" y="6234545"/>
            <a:ext cx="4614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1" dirty="0"/>
              <a:t>www.41international.net</a:t>
            </a:r>
          </a:p>
        </p:txBody>
      </p:sp>
    </p:spTree>
    <p:extLst>
      <p:ext uri="{BB962C8B-B14F-4D97-AF65-F5344CB8AC3E}">
        <p14:creationId xmlns:p14="http://schemas.microsoft.com/office/powerpoint/2010/main" val="16888078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06.05.2017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713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06.05.2017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3212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06.05.2017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2834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06.05.2017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9981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06.05.2017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444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06.05.2017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1276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06.05.2017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679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F098F-2F01-4C9D-AA34-19A2CF7638D9}" type="datetimeFigureOut">
              <a:rPr lang="de-DE" smtClean="0"/>
              <a:t>06.05.2017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C5D15-2B4F-4A27-9A51-2BD9D7A453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02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96" y="908843"/>
            <a:ext cx="7559040" cy="532790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597497" y="5473018"/>
            <a:ext cx="9144000" cy="1655762"/>
          </a:xfrm>
        </p:spPr>
        <p:txBody>
          <a:bodyPr/>
          <a:lstStyle/>
          <a:p>
            <a:r>
              <a:rPr lang="de-DE" dirty="0"/>
              <a:t>Engelbert Friedsam</a:t>
            </a:r>
          </a:p>
          <a:p>
            <a:r>
              <a:rPr lang="de-DE" dirty="0"/>
              <a:t>President 2016/2017</a:t>
            </a:r>
          </a:p>
        </p:txBody>
      </p:sp>
      <p:pic>
        <p:nvPicPr>
          <p:cNvPr id="1026" name="Picture 2" descr="cropped-cropped-banner41_neu-1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8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0" y="1642881"/>
            <a:ext cx="3410078" cy="511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104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AGM 41 </a:t>
            </a:r>
            <a:r>
              <a:rPr lang="de-DE" b="1" dirty="0" err="1"/>
              <a:t>Netherland</a:t>
            </a:r>
            <a:endParaRPr lang="de-DE" dirty="0"/>
          </a:p>
        </p:txBody>
      </p:sp>
      <p:pic>
        <p:nvPicPr>
          <p:cNvPr id="4098" name="Picture 2" descr="netherland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58" y="2425959"/>
            <a:ext cx="9000000" cy="329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532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0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AGM </a:t>
            </a:r>
            <a:r>
              <a:rPr lang="de-DE" b="1" dirty="0"/>
              <a:t>41 Club Austria</a:t>
            </a:r>
            <a:endParaRPr lang="de-DE" dirty="0"/>
          </a:p>
        </p:txBody>
      </p:sp>
      <p:pic>
        <p:nvPicPr>
          <p:cNvPr id="5122" name="Picture 2" descr="http://www.41international.net/wp-content/gallery/AGM_Austria2016/kustein2016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788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117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de-DE" b="1" dirty="0"/>
              <a:t>AGM Cyprus</a:t>
            </a:r>
            <a:endParaRPr lang="de-DE" dirty="0"/>
          </a:p>
        </p:txBody>
      </p:sp>
      <p:pic>
        <p:nvPicPr>
          <p:cNvPr id="6146" name="Picture 2" descr="cyprus1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560" y="2964974"/>
            <a:ext cx="805688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2528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38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01867" y="497070"/>
            <a:ext cx="11381509" cy="968807"/>
          </a:xfrm>
        </p:spPr>
        <p:txBody>
          <a:bodyPr>
            <a:normAutofit/>
          </a:bodyPr>
          <a:lstStyle/>
          <a:p>
            <a:pPr fontAlgn="base"/>
            <a:r>
              <a:rPr lang="de-DE" b="1" dirty="0"/>
              <a:t>AGM Suriname</a:t>
            </a:r>
            <a:endParaRPr lang="de-DE" dirty="0"/>
          </a:p>
        </p:txBody>
      </p:sp>
      <p:pic>
        <p:nvPicPr>
          <p:cNvPr id="7170" name="Picture 2" descr="http://www.41international.net/wp-content/gallery/SURINAME/IMG_7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09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10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President’s visit all4nepal school project</a:t>
            </a:r>
            <a:endParaRPr lang="de-DE" dirty="0"/>
          </a:p>
        </p:txBody>
      </p:sp>
      <p:pic>
        <p:nvPicPr>
          <p:cNvPr id="8194" name="Picture 2" descr="rti_schule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516" y="1825625"/>
            <a:ext cx="652496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763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President’s visit all4nepal school project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44" y="1534582"/>
            <a:ext cx="4231605" cy="423160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2" y="1534583"/>
            <a:ext cx="5642140" cy="423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41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AGM 2016 Ex-Tablers Denmark</a:t>
            </a:r>
            <a:endParaRPr lang="de-DE" dirty="0"/>
          </a:p>
        </p:txBody>
      </p:sp>
      <p:pic>
        <p:nvPicPr>
          <p:cNvPr id="2050" name="Picture 2" descr="denmark_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39" y="1825625"/>
            <a:ext cx="951112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578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690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RTI AGM In Kathmandu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765" y="1825625"/>
            <a:ext cx="7746470" cy="4351338"/>
          </a:xfrm>
        </p:spPr>
      </p:pic>
    </p:spTree>
    <p:extLst>
      <p:ext uri="{BB962C8B-B14F-4D97-AF65-F5344CB8AC3E}">
        <p14:creationId xmlns:p14="http://schemas.microsoft.com/office/powerpoint/2010/main" val="1516291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67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AGM 41 Club South Africa</a:t>
            </a:r>
            <a:endParaRPr lang="de-DE" dirty="0"/>
          </a:p>
        </p:txBody>
      </p:sp>
      <p:pic>
        <p:nvPicPr>
          <p:cNvPr id="9218" name="Picture 2" descr="http://www.41international.net/wp-content/gallery/sa_c_weimann/Engelbert-Friedsam-und-John-Marshal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17" y="1825625"/>
            <a:ext cx="654336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1001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52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AGM 41 Club Morocco 2016 and Charter of 41 Club 6 Marrakech</a:t>
            </a:r>
            <a:endParaRPr lang="de-DE" dirty="0"/>
          </a:p>
        </p:txBody>
      </p:sp>
      <p:pic>
        <p:nvPicPr>
          <p:cNvPr id="10242" name="Picture 2" descr="http://www.41international.net/wp-content/gallery/Morocco_engelbert/morocco_engelbert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804" y="1825625"/>
            <a:ext cx="891439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299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99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41 Club </a:t>
            </a:r>
            <a:r>
              <a:rPr lang="de-DE" b="1" dirty="0" err="1"/>
              <a:t>Belgium</a:t>
            </a:r>
            <a:r>
              <a:rPr lang="de-DE" b="1" dirty="0"/>
              <a:t> AGM 2016 in Eupen</a:t>
            </a:r>
            <a:endParaRPr lang="de-DE" dirty="0"/>
          </a:p>
        </p:txBody>
      </p:sp>
      <p:pic>
        <p:nvPicPr>
          <p:cNvPr id="11266" name="Picture 2" descr="http://www.41international.net/wp-content/gallery/agmbelgium/2016-10-01-banner-exchange-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94" y="1825625"/>
            <a:ext cx="673321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016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22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en-US" b="1" dirty="0"/>
              <a:t>41 Club Poland AGM 2016 in Gdansk – small but great!</a:t>
            </a:r>
            <a:endParaRPr lang="de-DE" dirty="0"/>
          </a:p>
        </p:txBody>
      </p:sp>
      <p:pic>
        <p:nvPicPr>
          <p:cNvPr id="13316" name="Picture 4" descr="20161008_131046_resiz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758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755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279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41 International 2016 HYM at Bangalore / India</a:t>
            </a:r>
            <a:endParaRPr lang="de-DE" dirty="0"/>
          </a:p>
        </p:txBody>
      </p:sp>
      <p:pic>
        <p:nvPicPr>
          <p:cNvPr id="12290" name="Picture 2" descr="board-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634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AGM Malta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34" y="1608847"/>
            <a:ext cx="5009160" cy="375687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67" y="1600055"/>
            <a:ext cx="5020882" cy="37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38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93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Departure </a:t>
            </a:r>
            <a:r>
              <a:rPr lang="de-DE" b="1" dirty="0" err="1"/>
              <a:t>christmas</a:t>
            </a:r>
            <a:r>
              <a:rPr lang="de-DE" b="1" dirty="0"/>
              <a:t> </a:t>
            </a:r>
            <a:r>
              <a:rPr lang="de-DE" b="1" dirty="0" err="1"/>
              <a:t>parcel</a:t>
            </a:r>
            <a:r>
              <a:rPr lang="de-DE" b="1" dirty="0"/>
              <a:t> </a:t>
            </a:r>
            <a:r>
              <a:rPr lang="de-DE" b="1" dirty="0" err="1"/>
              <a:t>convoi</a:t>
            </a:r>
            <a:endParaRPr lang="de-DE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87" y="1584435"/>
            <a:ext cx="5482521" cy="411189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1584435"/>
            <a:ext cx="5482520" cy="411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56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68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Boardmeeting</a:t>
            </a:r>
            <a:r>
              <a:rPr lang="de-DE" b="1" dirty="0"/>
              <a:t> in Portugal </a:t>
            </a:r>
            <a:r>
              <a:rPr lang="de-DE" b="1" dirty="0" err="1"/>
              <a:t>visit</a:t>
            </a:r>
            <a:r>
              <a:rPr lang="de-DE" b="1" dirty="0"/>
              <a:t> 41 Club Porto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705" y="1825625"/>
            <a:ext cx="8282590" cy="4351338"/>
          </a:xfrm>
        </p:spPr>
      </p:pic>
    </p:spTree>
    <p:extLst>
      <p:ext uri="{BB962C8B-B14F-4D97-AF65-F5344CB8AC3E}">
        <p14:creationId xmlns:p14="http://schemas.microsoft.com/office/powerpoint/2010/main" val="21297394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02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AGM Old Tablers Finland 2017</a:t>
            </a:r>
            <a:endParaRPr lang="de-DE" dirty="0"/>
          </a:p>
        </p:txBody>
      </p:sp>
      <p:pic>
        <p:nvPicPr>
          <p:cNvPr id="14338" name="Picture 2" descr="IMG_253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965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2989" y="532580"/>
            <a:ext cx="11381509" cy="968807"/>
          </a:xfrm>
        </p:spPr>
        <p:txBody>
          <a:bodyPr>
            <a:normAutofit/>
          </a:bodyPr>
          <a:lstStyle/>
          <a:p>
            <a:r>
              <a:rPr lang="de-DE" b="1" dirty="0"/>
              <a:t>AGM Old Tablers </a:t>
            </a:r>
            <a:r>
              <a:rPr lang="de-DE" b="1" dirty="0" err="1"/>
              <a:t>Sweden</a:t>
            </a:r>
            <a:endParaRPr lang="de-DE" dirty="0"/>
          </a:p>
        </p:txBody>
      </p:sp>
      <p:pic>
        <p:nvPicPr>
          <p:cNvPr id="6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56010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74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AGM 41 GB&amp;I 2017 in Blackpool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929" y="1825625"/>
            <a:ext cx="96861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26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84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</p:txBody>
      </p:sp>
      <p:pic>
        <p:nvPicPr>
          <p:cNvPr id="16386" name="Picture 2" descr="collage-2016-12-13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1" y="-224584"/>
            <a:ext cx="9420351" cy="70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853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26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AGM Italy</a:t>
            </a:r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7682" y="1492250"/>
            <a:ext cx="6066997" cy="480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73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14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AGM Germany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20" y="1391310"/>
            <a:ext cx="6490211" cy="4315991"/>
          </a:xfrm>
        </p:spPr>
      </p:pic>
      <p:sp>
        <p:nvSpPr>
          <p:cNvPr id="8" name="Textfeld 7"/>
          <p:cNvSpPr txBox="1"/>
          <p:nvPr/>
        </p:nvSpPr>
        <p:spPr>
          <a:xfrm>
            <a:off x="4883351" y="5707301"/>
            <a:ext cx="442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All </a:t>
            </a:r>
            <a:r>
              <a:rPr lang="de-DE" dirty="0" err="1"/>
              <a:t>members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OT74 Hanau</a:t>
            </a:r>
          </a:p>
        </p:txBody>
      </p:sp>
    </p:spTree>
    <p:extLst>
      <p:ext uri="{BB962C8B-B14F-4D97-AF65-F5344CB8AC3E}">
        <p14:creationId xmlns:p14="http://schemas.microsoft.com/office/powerpoint/2010/main" val="1416562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51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117</Words>
  <Application>Microsoft Office PowerPoint</Application>
  <PresentationFormat>Mukautettu</PresentationFormat>
  <Paragraphs>25</Paragraphs>
  <Slides>43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43</vt:i4>
      </vt:variant>
    </vt:vector>
  </HeadingPairs>
  <TitlesOfParts>
    <vt:vector size="44" baseType="lpstr">
      <vt:lpstr>Office</vt:lpstr>
      <vt:lpstr>PowerPoint-esitys</vt:lpstr>
      <vt:lpstr>AGM 2016 Ex-Tablers Denmark</vt:lpstr>
      <vt:lpstr>PowerPoint-esitys</vt:lpstr>
      <vt:lpstr>AGM Old Tablers Sweden</vt:lpstr>
      <vt:lpstr>PowerPoint-esitys</vt:lpstr>
      <vt:lpstr>AGM Italy</vt:lpstr>
      <vt:lpstr>PowerPoint-esitys</vt:lpstr>
      <vt:lpstr>AGM Germany</vt:lpstr>
      <vt:lpstr>PowerPoint-esitys</vt:lpstr>
      <vt:lpstr>AGM 41 Netherland</vt:lpstr>
      <vt:lpstr>PowerPoint-esitys</vt:lpstr>
      <vt:lpstr>AGM 41 Club Austria</vt:lpstr>
      <vt:lpstr>PowerPoint-esitys</vt:lpstr>
      <vt:lpstr>AGM Cyprus</vt:lpstr>
      <vt:lpstr>PowerPoint-esitys</vt:lpstr>
      <vt:lpstr>AGM Suriname</vt:lpstr>
      <vt:lpstr>PowerPoint-esitys</vt:lpstr>
      <vt:lpstr>President’s visit all4nepal school project</vt:lpstr>
      <vt:lpstr>President’s visit all4nepal school project</vt:lpstr>
      <vt:lpstr>PowerPoint-esitys</vt:lpstr>
      <vt:lpstr>RTI AGM In Kathmandu</vt:lpstr>
      <vt:lpstr>PowerPoint-esitys</vt:lpstr>
      <vt:lpstr>AGM 41 Club South Africa</vt:lpstr>
      <vt:lpstr>PowerPoint-esitys</vt:lpstr>
      <vt:lpstr>AGM 41 Club Morocco 2016 and Charter of 41 Club 6 Marrakech</vt:lpstr>
      <vt:lpstr>PowerPoint-esitys</vt:lpstr>
      <vt:lpstr>41 Club Belgium AGM 2016 in Eupen</vt:lpstr>
      <vt:lpstr>PowerPoint-esitys</vt:lpstr>
      <vt:lpstr>41 Club Poland AGM 2016 in Gdansk – small but great!</vt:lpstr>
      <vt:lpstr>PowerPoint-esitys</vt:lpstr>
      <vt:lpstr>41 International 2016 HYM at Bangalore / India</vt:lpstr>
      <vt:lpstr>PowerPoint-esitys</vt:lpstr>
      <vt:lpstr>AGM Malta</vt:lpstr>
      <vt:lpstr>PowerPoint-esitys</vt:lpstr>
      <vt:lpstr>Departure christmas parcel convoi</vt:lpstr>
      <vt:lpstr>PowerPoint-esitys</vt:lpstr>
      <vt:lpstr>Boardmeeting in Portugal visit 41 Club Porto</vt:lpstr>
      <vt:lpstr>PowerPoint-esitys</vt:lpstr>
      <vt:lpstr>AGM Old Tablers Finland 2017</vt:lpstr>
      <vt:lpstr>PowerPoint-esitys</vt:lpstr>
      <vt:lpstr>AGM 41 GB&amp;I 2017 in Blackpool</vt:lpstr>
      <vt:lpstr>PowerPoint-esitys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Fabian Engler</dc:creator>
  <cp:lastModifiedBy>Mika Uusi-Pietilä</cp:lastModifiedBy>
  <cp:revision>14</cp:revision>
  <dcterms:created xsi:type="dcterms:W3CDTF">2017-05-04T05:24:47Z</dcterms:created>
  <dcterms:modified xsi:type="dcterms:W3CDTF">2017-05-06T06:21:59Z</dcterms:modified>
</cp:coreProperties>
</file>